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801600" cy="9601200" type="A3"/>
  <p:notesSz cx="14295438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94689" cy="495600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8267" y="0"/>
            <a:ext cx="6194689" cy="495600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r">
              <a:defRPr sz="1700"/>
            </a:lvl1pPr>
          </a:lstStyle>
          <a:p>
            <a:fld id="{96F1215B-C9DA-4B4B-B0A4-62EAE531AA60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927600" y="1231900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73" tIns="66536" rIns="133073" bIns="665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9545" y="4748165"/>
            <a:ext cx="11436350" cy="3884860"/>
          </a:xfrm>
          <a:prstGeom prst="rect">
            <a:avLst/>
          </a:prstGeom>
        </p:spPr>
        <p:txBody>
          <a:bodyPr vert="horz" lIns="133073" tIns="66536" rIns="133073" bIns="665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716"/>
            <a:ext cx="6194689" cy="495599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8267" y="9370716"/>
            <a:ext cx="6194689" cy="495599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r">
              <a:defRPr sz="1700"/>
            </a:lvl1pPr>
          </a:lstStyle>
          <a:p>
            <a:fld id="{7236BC8B-97BF-407D-B79F-04D889952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67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BC8B-97BF-407D-B79F-04D8899528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44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31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68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24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99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0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08609"/>
            <a:ext cx="12799835" cy="90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6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9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5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91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72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83F7-78D2-4703-98EC-F2382639F59D}" type="datetimeFigureOut">
              <a:rPr kumimoji="1" lang="ja-JP" altLang="en-US" smtClean="0"/>
              <a:t>2021/3/30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D49F-F7BD-4074-8744-DC2934B1CE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51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478971" y="3935946"/>
            <a:ext cx="11901715" cy="4277132"/>
          </a:xfrm>
        </p:spPr>
        <p:txBody>
          <a:bodyPr>
            <a:normAutofit/>
          </a:bodyPr>
          <a:lstStyle/>
          <a:p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コンテンツ プレースホルダー 14"/>
          <p:cNvSpPr>
            <a:spLocks noGrp="1"/>
          </p:cNvSpPr>
          <p:nvPr>
            <p:ph sz="half" idx="2"/>
          </p:nvPr>
        </p:nvSpPr>
        <p:spPr>
          <a:xfrm>
            <a:off x="478971" y="8316685"/>
            <a:ext cx="11901715" cy="810033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613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</Words>
  <PresentationFormat>A3 297x420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2021-03-30T10:49:59Z</cp:lastPrinted>
  <dcterms:created xsi:type="dcterms:W3CDTF">2021-03-30T07:58:52Z</dcterms:created>
  <dcterms:modified xsi:type="dcterms:W3CDTF">2021-03-30T10:55:42Z</dcterms:modified>
</cp:coreProperties>
</file>