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801600" cy="9601200" type="A3"/>
  <p:notesSz cx="14295438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3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194689" cy="495600"/>
          </a:xfrm>
          <a:prstGeom prst="rect">
            <a:avLst/>
          </a:prstGeom>
        </p:spPr>
        <p:txBody>
          <a:bodyPr vert="horz" lIns="133073" tIns="66536" rIns="133073" bIns="66536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8098267" y="0"/>
            <a:ext cx="6194689" cy="495600"/>
          </a:xfrm>
          <a:prstGeom prst="rect">
            <a:avLst/>
          </a:prstGeom>
        </p:spPr>
        <p:txBody>
          <a:bodyPr vert="horz" lIns="133073" tIns="66536" rIns="133073" bIns="66536" rtlCol="0"/>
          <a:lstStyle>
            <a:lvl1pPr algn="r">
              <a:defRPr sz="1700"/>
            </a:lvl1pPr>
          </a:lstStyle>
          <a:p>
            <a:fld id="{96F1215B-C9DA-4B4B-B0A4-62EAE531AA60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927600" y="1231900"/>
            <a:ext cx="4440238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073" tIns="66536" rIns="133073" bIns="6653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429545" y="4748165"/>
            <a:ext cx="11436350" cy="3884860"/>
          </a:xfrm>
          <a:prstGeom prst="rect">
            <a:avLst/>
          </a:prstGeom>
        </p:spPr>
        <p:txBody>
          <a:bodyPr vert="horz" lIns="133073" tIns="66536" rIns="133073" bIns="6653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0716"/>
            <a:ext cx="6194689" cy="495599"/>
          </a:xfrm>
          <a:prstGeom prst="rect">
            <a:avLst/>
          </a:prstGeom>
        </p:spPr>
        <p:txBody>
          <a:bodyPr vert="horz" lIns="133073" tIns="66536" rIns="133073" bIns="66536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8098267" y="9370716"/>
            <a:ext cx="6194689" cy="495599"/>
          </a:xfrm>
          <a:prstGeom prst="rect">
            <a:avLst/>
          </a:prstGeom>
        </p:spPr>
        <p:txBody>
          <a:bodyPr vert="horz" lIns="133073" tIns="66536" rIns="133073" bIns="66536" rtlCol="0" anchor="b"/>
          <a:lstStyle>
            <a:lvl1pPr algn="r">
              <a:defRPr sz="1700"/>
            </a:lvl1pPr>
          </a:lstStyle>
          <a:p>
            <a:fld id="{7236BC8B-97BF-407D-B79F-04D8899528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673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6BC8B-97BF-407D-B79F-04D8899528A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440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83F7-78D2-4703-98EC-F2382639F59D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D49F-F7BD-4074-8744-DC2934B1CE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316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83F7-78D2-4703-98EC-F2382639F59D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D49F-F7BD-4074-8744-DC2934B1CE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685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83F7-78D2-4703-98EC-F2382639F59D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D49F-F7BD-4074-8744-DC2934B1CE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24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83F7-78D2-4703-98EC-F2382639F59D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D49F-F7BD-4074-8744-DC2934B1CE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998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83F7-78D2-4703-98EC-F2382639F59D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D49F-F7BD-4074-8744-DC2934B1CE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706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83F7-78D2-4703-98EC-F2382639F59D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D49F-F7BD-4074-8744-DC2934B1CE8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08609"/>
            <a:ext cx="12799835" cy="9052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469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83F7-78D2-4703-98EC-F2382639F59D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D49F-F7BD-4074-8744-DC2934B1CE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93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83F7-78D2-4703-98EC-F2382639F59D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D49F-F7BD-4074-8744-DC2934B1CE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051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83F7-78D2-4703-98EC-F2382639F59D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D49F-F7BD-4074-8744-DC2934B1CE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910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83F7-78D2-4703-98EC-F2382639F59D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D49F-F7BD-4074-8744-DC2934B1CE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723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83F7-78D2-4703-98EC-F2382639F59D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D49F-F7BD-4074-8744-DC2934B1CE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8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A83F7-78D2-4703-98EC-F2382639F59D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1D49F-F7BD-4074-8744-DC2934B1CE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51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478971" y="3935946"/>
            <a:ext cx="11901715" cy="4277132"/>
          </a:xfrm>
        </p:spPr>
        <p:txBody>
          <a:bodyPr>
            <a:normAutofit/>
          </a:bodyPr>
          <a:lstStyle/>
          <a:p>
            <a:endParaRPr kumimoji="1" lang="ja-JP" altLang="en-US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コンテンツ プレースホルダー 14"/>
          <p:cNvSpPr>
            <a:spLocks noGrp="1"/>
          </p:cNvSpPr>
          <p:nvPr>
            <p:ph sz="half" idx="2"/>
          </p:nvPr>
        </p:nvSpPr>
        <p:spPr>
          <a:xfrm>
            <a:off x="478971" y="8316685"/>
            <a:ext cx="11901715" cy="810033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endParaRPr kumimoji="1" lang="ja-JP" altLang="en-US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613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1</Words>
  <PresentationFormat>A3 297x420 mm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2021-03-30T10:49:59Z</cp:lastPrinted>
  <dcterms:created xsi:type="dcterms:W3CDTF">2021-03-30T07:58:52Z</dcterms:created>
  <dcterms:modified xsi:type="dcterms:W3CDTF">2021-03-30T10:55:42Z</dcterms:modified>
</cp:coreProperties>
</file>